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2346" y="-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79800" y="10445619"/>
            <a:ext cx="2051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663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0810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0810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349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5968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663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19915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022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058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7675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759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714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584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192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29318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663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1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6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6631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</Words>
  <Application>Microsoft Office PowerPoint</Application>
  <PresentationFormat>Custom</PresentationFormat>
  <Paragraphs>59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HODCSE</cp:lastModifiedBy>
  <cp:revision>1</cp:revision>
  <dcterms:created xsi:type="dcterms:W3CDTF">2023-03-23T07:20:21Z</dcterms:created>
  <dcterms:modified xsi:type="dcterms:W3CDTF">2023-03-23T07:21:46Z</dcterms:modified>
</cp:coreProperties>
</file>